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9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8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49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4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5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6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3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5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4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6236-38A4-4ECA-A0D2-4759EFCE9DE3}" type="datetimeFigureOut">
              <a:rPr lang="ru-RU" smtClean="0"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CBCC-C7FF-4599-9ABB-C866C7978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42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" y="-11495"/>
            <a:ext cx="9144000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628800"/>
            <a:ext cx="5549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«День здоровья»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15719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Выполнила: инструктор по физической культуре</a:t>
            </a:r>
          </a:p>
          <a:p>
            <a:r>
              <a:rPr lang="ru-RU" dirty="0" smtClean="0"/>
              <a:t>Каштанова Екатерина Евгеньевна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663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Муниципальное бюджетное дошкольное образовательное учреждение «Детский сад №1 комбинированного вида» пгт Жешарт Усть-Вымского района Республики Коми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30470" y="6309320"/>
            <a:ext cx="147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2021г.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90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5" y="463137"/>
            <a:ext cx="4113920" cy="27784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2"/>
          <a:stretch/>
        </p:blipFill>
        <p:spPr>
          <a:xfrm>
            <a:off x="188775" y="3430338"/>
            <a:ext cx="4113920" cy="3287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63137"/>
            <a:ext cx="4158678" cy="2772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12" y="3356992"/>
            <a:ext cx="4104455" cy="32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4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278092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Музыкально ритмичная зарядка для старших и средних групп.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4" y="1628800"/>
            <a:ext cx="572463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5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5976664" cy="4525963"/>
          </a:xfrm>
        </p:spPr>
      </p:pic>
      <p:sp>
        <p:nvSpPr>
          <p:cNvPr id="5" name="TextBox 4"/>
          <p:cNvSpPr txBox="1"/>
          <p:nvPr/>
        </p:nvSpPr>
        <p:spPr>
          <a:xfrm>
            <a:off x="6660232" y="3356992"/>
            <a:ext cx="21602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Спортивное развлечение старшие группы 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«Ох и Ах в гостях у ребят»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64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483"/>
            <a:ext cx="4104456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05623"/>
            <a:ext cx="4104456" cy="3049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56" y="153483"/>
            <a:ext cx="4518503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56" y="3442954"/>
            <a:ext cx="4518503" cy="30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9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4104456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93" y="260648"/>
            <a:ext cx="4139952" cy="2759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3995936" cy="2663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8064" y="3861048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Эстафета «Кто быстрей»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Ребята показывают Оху как надо прыгать с мячом.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37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4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645024"/>
            <a:ext cx="4168824" cy="271903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067175" cy="316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2276872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Ребятам необходимо было быстро встать в ряд по порядку режима дня чтобы Ох запомнил какой режим дня надо соблюдать чтобы быть здоровым.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7"/>
          <a:stretch/>
        </p:blipFill>
        <p:spPr>
          <a:xfrm>
            <a:off x="251520" y="1340768"/>
            <a:ext cx="5112568" cy="4494072"/>
          </a:xfrm>
        </p:spPr>
      </p:pic>
      <p:sp>
        <p:nvSpPr>
          <p:cNvPr id="5" name="TextBox 4"/>
          <p:cNvSpPr txBox="1"/>
          <p:nvPr/>
        </p:nvSpPr>
        <p:spPr>
          <a:xfrm>
            <a:off x="5436096" y="2780928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Чтение стихов о здоровом образе жизни.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7950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1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7420"/>
            <a:ext cx="5184576" cy="4320480"/>
          </a:xfrm>
        </p:spPr>
      </p:pic>
      <p:sp>
        <p:nvSpPr>
          <p:cNvPr id="5" name="TextBox 4"/>
          <p:cNvSpPr txBox="1"/>
          <p:nvPr/>
        </p:nvSpPr>
        <p:spPr>
          <a:xfrm>
            <a:off x="6020342" y="2276872"/>
            <a:ext cx="216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Выступление ребят которые посещают </a:t>
            </a:r>
            <a:r>
              <a:rPr lang="ru-RU" sz="2400" b="1" dirty="0" err="1" smtClean="0">
                <a:solidFill>
                  <a:srgbClr val="0070C0"/>
                </a:solidFill>
              </a:rPr>
              <a:t>кружк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</a:rPr>
              <a:t>Спортики</a:t>
            </a:r>
            <a:r>
              <a:rPr lang="ru-RU" sz="2400" b="1" dirty="0" smtClean="0">
                <a:solidFill>
                  <a:srgbClr val="0070C0"/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Танец на степ платформах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58772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 заключении награждение ребят памятными картинками и апельсинами.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0168" y="2204864"/>
            <a:ext cx="7449283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Квест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«Правила здорового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образа жизни»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Подготовительные группы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7220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2134" y="2276872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 ребятам в группу приходит письмо от неизвестного спортсмена, а чтобы узнать кто им написал, им надо найти ответ выполняя разные задания по ни спортсмен поймет знают ли ребята что надо делать чтобы быть </a:t>
            </a:r>
            <a:r>
              <a:rPr lang="ru-RU" sz="2000" b="1" dirty="0" err="1" smtClean="0"/>
              <a:t>здоровым,и</a:t>
            </a:r>
            <a:r>
              <a:rPr lang="ru-RU" sz="2000" b="1" dirty="0" smtClean="0"/>
              <a:t> идти по подсказкам, которые находятся по всему детскому саду.</a:t>
            </a:r>
          </a:p>
          <a:p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436510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 первое задание прежде чем им отправится в путь им необходимо подкрепится витаминами, которые лежат на столе (морковка, яблоки, масло,)но не просто а сделать из них витаминный салат.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8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484784"/>
            <a:ext cx="6246440" cy="488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Цель:</a:t>
            </a:r>
            <a:endParaRPr lang="ru-RU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-популяризация здорового образа жизни;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Задачи:</a:t>
            </a:r>
            <a:endParaRPr lang="ru-RU" sz="1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-способствовать укреплению организма детей физическими упражнениями; формировать привычки к культурно-гигиеническим навыкам;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создать положительный эмоциональный настрой;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-пополнить знания детей о способах укрепления здоровья; развивать интерес к спорту и спортсменам.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38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7771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" y="1710724"/>
            <a:ext cx="3931441" cy="4525963"/>
          </a:xfrm>
        </p:spPr>
      </p:pic>
      <p:sp>
        <p:nvSpPr>
          <p:cNvPr id="4" name="TextBox 3"/>
          <p:cNvSpPr txBox="1"/>
          <p:nvPr/>
        </p:nvSpPr>
        <p:spPr>
          <a:xfrm>
            <a:off x="5076056" y="2463665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Ребята сами приготовили витаминный салат из яблока и морковки.</a:t>
            </a:r>
          </a:p>
          <a:p>
            <a:pPr algn="ctr"/>
            <a:r>
              <a:rPr lang="ru-RU" sz="2800" b="1" dirty="0" smtClean="0"/>
              <a:t>Подкрепились в путь.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6504" y="514132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После того как ребята подкрепились витаминами они должны отправится к месту куда их приведут картинки фруктов и овощей.</a:t>
            </a:r>
          </a:p>
          <a:p>
            <a:pPr lvl="0" algn="ctr"/>
            <a:r>
              <a:rPr lang="ru-RU" b="1" dirty="0">
                <a:solidFill>
                  <a:srgbClr val="FF0000"/>
                </a:solidFill>
              </a:rPr>
              <a:t>Музыкальный зал.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3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6" y="188707"/>
            <a:ext cx="4104456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9047"/>
            <a:ext cx="4104456" cy="3009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51" y="206437"/>
            <a:ext cx="4355976" cy="2903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7171" y="3099468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музыкальном зале чтобы получить следующую подсказку ребятам надо назвать виды спорта и показать как они умеют делать зарядку.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485379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Дальше по синим стрелочкам дети идут дальше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8" t="44135" r="33333" b="41016"/>
          <a:stretch/>
        </p:blipFill>
        <p:spPr>
          <a:xfrm>
            <a:off x="4716016" y="5445224"/>
            <a:ext cx="4320480" cy="10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0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6" y="188640"/>
            <a:ext cx="4402584" cy="29350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326694"/>
            <a:ext cx="4320480" cy="3049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320480" cy="288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0769" y="3222445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Стрелочки их привели к ребятам группы №14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Там ребята надо выполнить задание. Составить режим дня по порядку (показать младшим ребята)  какой режим дня надо соблюдать, чтобы быть здоровым.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После выполнения задания ребята отдали им следующую подсказку.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89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0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428492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0" y="3430338"/>
            <a:ext cx="4569993" cy="3046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2204864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Вокруг скорее посмотри листочек ты скорей найди.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Листочки эти не простые подскажут вам куда идти. 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Ребятам надо идти по осенним листочкам собирать ,которые привели их в изостудию.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7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93816" cy="3129211"/>
          </a:xfrm>
        </p:spPr>
      </p:pic>
      <p:sp>
        <p:nvSpPr>
          <p:cNvPr id="5" name="TextBox 4"/>
          <p:cNvSpPr txBox="1"/>
          <p:nvPr/>
        </p:nvSpPr>
        <p:spPr>
          <a:xfrm>
            <a:off x="5148064" y="3480188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изостудии Ох и Ах 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Ах объясняет, какие упражнения надо делать чтобы не болеть и быть бодрым.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Замечают ребят и Ах предлагает детям нарисовать упражнения </a:t>
            </a:r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 smtClean="0">
                <a:solidFill>
                  <a:srgbClr val="002060"/>
                </a:solidFill>
              </a:rPr>
              <a:t>Оха, что бы он не забыл какие упражнения делать.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Дети рисуют карточки для Оха.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8" y="3430338"/>
            <a:ext cx="4636434" cy="3239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924436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2"/>
          <a:stretch/>
        </p:blipFill>
        <p:spPr>
          <a:xfrm>
            <a:off x="107504" y="2060848"/>
            <a:ext cx="5724636" cy="441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60977" y="3284984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После выполнения задания Ах читает следующую подсказку.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которой сказано что следы их приведут  куда ребятам надо.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Посмотрев везде ребята увидели что следы на самом </a:t>
            </a:r>
            <a:r>
              <a:rPr lang="ru-RU" b="1" dirty="0" err="1" smtClean="0">
                <a:solidFill>
                  <a:srgbClr val="002060"/>
                </a:solidFill>
              </a:rPr>
              <a:t>Ахе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33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68741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56177" y="2986945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Следы привели ребят к кабинету физкультурного зала, но чтобы туда попасть надо назвать код.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Код был назвать каждому из детей полезные продукты чтобы быть здоровым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4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255570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4355976" cy="290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3655982"/>
            <a:ext cx="3168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Ребята узнали, что написал им мальчик спортсмен </a:t>
            </a:r>
            <a:r>
              <a:rPr lang="ru-RU" sz="2000" b="1" dirty="0" err="1" smtClean="0">
                <a:solidFill>
                  <a:srgbClr val="0070C0"/>
                </a:solidFill>
              </a:rPr>
              <a:t>ГТОшка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Который предложил ребятам подготовится к Сдаче </a:t>
            </a:r>
            <a:r>
              <a:rPr lang="ru-RU" sz="2000" b="1" dirty="0" err="1" smtClean="0">
                <a:solidFill>
                  <a:srgbClr val="0070C0"/>
                </a:solidFill>
              </a:rPr>
              <a:t>нармативов</a:t>
            </a:r>
            <a:r>
              <a:rPr lang="ru-RU" sz="2000" b="1" dirty="0" smtClean="0">
                <a:solidFill>
                  <a:srgbClr val="0070C0"/>
                </a:solidFill>
              </a:rPr>
              <a:t> ГТО.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Ребята получили полезные  мандаринки.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П</a:t>
            </a:r>
            <a:r>
              <a:rPr lang="ru-RU" sz="2000" b="1" dirty="0" smtClean="0">
                <a:solidFill>
                  <a:srgbClr val="0070C0"/>
                </a:solidFill>
              </a:rPr>
              <a:t>родолжение проект  мы готовимся к ГТО. 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52" y="855911"/>
            <a:ext cx="431262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432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859340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Закрытие Дня здоровья.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1.Каждая группа коротко рассказывает, как провели в детском саду День здоровья.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2.Презентация «День здоровья».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Работа с родителями: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1.Подготовить приглашения на мероприятия Дня здоровья.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2.Домашнее задание : подобрать картинки с играми, с видами спорта, с фотографиями спортсменов, вырезки из газеты «Вперед» о спортивной жизни нашего района.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02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8175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74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807088" y="1199763"/>
          <a:ext cx="3529823" cy="5326837"/>
        </p:xfrm>
        <a:graphic>
          <a:graphicData uri="http://schemas.openxmlformats.org/drawingml/2006/table">
            <a:tbl>
              <a:tblPr firstRow="1" firstCol="1" bandRow="1"/>
              <a:tblGrid>
                <a:gridCol w="381712"/>
                <a:gridCol w="1785749"/>
                <a:gridCol w="595987"/>
                <a:gridCol w="766375"/>
              </a:tblGrid>
              <a:tr h="1858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0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4-5лет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12гр.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Утро: Оздоровительно-игровой час «Мой веселый звонкий мяч». Самомассаж по Уманской.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Утренняя гимнастика «Аэробика для зверят»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Занятия: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1.Музыкально-ритмическое «Веселые куклы».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2.Познавательное занятие  «Кукла Таня простудилась».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Прогулка: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Игра-инсценировка </a:t>
                      </a: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«Мишка принёс гостинцы»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П/и «У медведя во бору»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Самостоятельная игровая деятельность.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Вечер: Бодрящая гимнастика, дорожка здоровья.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7.00-7.55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7.55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9.25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10.30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Муз.рук</a:t>
                      </a: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Пом.воспит</a:t>
                      </a: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Пом.воспит</a:t>
                      </a: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41140"/>
              </p:ext>
            </p:extLst>
          </p:nvPr>
        </p:nvGraphicFramePr>
        <p:xfrm>
          <a:off x="611559" y="260648"/>
          <a:ext cx="7128791" cy="6247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900"/>
                <a:gridCol w="3606480"/>
                <a:gridCol w="1203649"/>
                <a:gridCol w="1547762"/>
              </a:tblGrid>
              <a:tr h="218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группа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мероприятий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время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effectLst/>
                        </a:rPr>
                        <a:t>ответственные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</a:tr>
              <a:tr h="60283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4-5лет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12гр.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Утро: Оздоровительно-игровой час «Мой веселый звонкий мяч». Самомассаж по Уманской.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Утренняя гимнастика «Аэробика для зверят»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Занятия: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1.Музыкально-ритмическое «Веселые куклы».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2.Познавательное занятие  «Кукла Таня простудилась».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Прогулка: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Игра-инсценировка «Мишка принёс гостинцы»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П/и «У медведя во бору»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Самостоятельная игровая деятельность.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Вечер: Бодрящая гимнастика, дорожка здоровья.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7.00-7.55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7.55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9.00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9.25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10.30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15.00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err="1" smtClean="0">
                          <a:effectLst/>
                        </a:rPr>
                        <a:t>Муз.рук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</a:rPr>
                        <a:t>Пом.воспит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>
                          <a:effectLst/>
                        </a:rPr>
                        <a:t>Пом.воспит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31" marR="398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79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776160"/>
              </p:ext>
            </p:extLst>
          </p:nvPr>
        </p:nvGraphicFramePr>
        <p:xfrm>
          <a:off x="971600" y="741938"/>
          <a:ext cx="6696744" cy="5495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4180"/>
                <a:gridCol w="3387905"/>
                <a:gridCol w="1130701"/>
                <a:gridCol w="1453958"/>
              </a:tblGrid>
              <a:tr h="54953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4-5лет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11 гр.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0" marR="56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Утро: творческо-игровая деятельность с мячом. Пальчиковая игра «Ёжик».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Утренняя гимнастика «</a:t>
                      </a:r>
                      <a:r>
                        <a:rPr lang="ru-RU" sz="1200" dirty="0" err="1">
                          <a:effectLst/>
                        </a:rPr>
                        <a:t>Зверобика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Занятия: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1.Лепка «Витамины для здоровья»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2.Познавательное занятие  «Кукла Таня простудилась»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Прогулка</a:t>
                      </a:r>
                      <a:r>
                        <a:rPr lang="ru-RU" sz="1200" dirty="0" smtClean="0">
                          <a:effectLst/>
                        </a:rPr>
                        <a:t>: Подвижные игры .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Подвижные игры с масками «Гуси-гуси», «Волк и зайцы», «Кто быстрей»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Вечер: Бодрящая гимнастика, дорожка здоровья, закаливающие мероприятия.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0" marR="56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7.00-7.55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7.55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9.00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9.25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10.30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15.00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0" marR="56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Воспитатель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по </a:t>
                      </a:r>
                      <a:r>
                        <a:rPr lang="ru-RU" sz="1200" dirty="0">
                          <a:effectLst/>
                        </a:rPr>
                        <a:t>изо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воспитатель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70" marR="5647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26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928199"/>
              </p:ext>
            </p:extLst>
          </p:nvPr>
        </p:nvGraphicFramePr>
        <p:xfrm>
          <a:off x="1007605" y="332656"/>
          <a:ext cx="7128791" cy="633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902"/>
                <a:gridCol w="3606478"/>
                <a:gridCol w="1203649"/>
                <a:gridCol w="1547762"/>
              </a:tblGrid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5-6 лет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7 гр.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098" marR="370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Утро: Беседа о предметах гигиены. Д/и «Найди предмет». Рассматривание альбома  «Виды спорта».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Утренняя гимнастика «Лесные звери».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Занятия: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1.Физкультурное </a:t>
                      </a:r>
                      <a:r>
                        <a:rPr lang="ru-RU" sz="1100" dirty="0" smtClean="0">
                          <a:effectLst/>
                        </a:rPr>
                        <a:t>развлечение</a:t>
                      </a:r>
                      <a:r>
                        <a:rPr lang="ru-RU" sz="1100" baseline="0" dirty="0" smtClean="0">
                          <a:effectLst/>
                        </a:rPr>
                        <a:t>  Ох и Ах в гостях  у ребят.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2.Познавательное «Знай своё тело»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Прогулка: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Оздоровительные игры «Червивое яблоко», «Скачки», «</a:t>
                      </a:r>
                      <a:r>
                        <a:rPr lang="ru-RU" sz="1100" dirty="0" smtClean="0">
                          <a:effectLst/>
                        </a:rPr>
                        <a:t>Цапля»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Вечер: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Бодрящая гимнастика, дорожка здоровья, закаливающие мероприятия- обширное умывание, полоскание горла.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Оздоровительно- игровой час «Веселые </a:t>
                      </a:r>
                      <a:r>
                        <a:rPr lang="ru-RU" sz="1100" dirty="0" err="1">
                          <a:effectLst/>
                        </a:rPr>
                        <a:t>фитболы</a:t>
                      </a:r>
                      <a:r>
                        <a:rPr lang="ru-RU" sz="1100" dirty="0">
                          <a:effectLst/>
                        </a:rPr>
                        <a:t>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098" marR="370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7.00-8.00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8.05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9.40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11.00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15.00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15.45</a:t>
                      </a:r>
                      <a:endParaRPr lang="ru-RU" sz="1000" dirty="0">
                        <a:effectLst/>
                      </a:endParaRPr>
                    </a:p>
                  </a:txBody>
                  <a:tcPr marL="37098" marR="370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Инструктор по </a:t>
                      </a:r>
                      <a:r>
                        <a:rPr lang="ru-RU" sz="1100" dirty="0" err="1" smtClean="0">
                          <a:effectLst/>
                        </a:rPr>
                        <a:t>физо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Медсестра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Воспитатели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err="1">
                          <a:effectLst/>
                        </a:rPr>
                        <a:t>Пом.воспит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098" marR="3709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06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428532"/>
              </p:ext>
            </p:extLst>
          </p:nvPr>
        </p:nvGraphicFramePr>
        <p:xfrm>
          <a:off x="755574" y="188641"/>
          <a:ext cx="7416825" cy="6120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8529"/>
                <a:gridCol w="2753286"/>
                <a:gridCol w="918899"/>
                <a:gridCol w="3156111"/>
              </a:tblGrid>
              <a:tr h="61206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5-6 лет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effectLst/>
                        </a:rPr>
                        <a:t>10 гр.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70" marR="376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Утро: Беседа о предметах гигиены. Рассматривание альбома «Спортсмены Республики Коми». Ритмопластическое упражнение «Медведь».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Утренняя гимнастика </a:t>
                      </a:r>
                      <a:r>
                        <a:rPr lang="ru-RU" sz="1100" dirty="0" smtClean="0">
                          <a:effectLst/>
                        </a:rPr>
                        <a:t>Музыкально ритмичная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Занятия: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1.Спортивное развлечение Ох и АХ в гостях у ребят.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2.Рисование «На спортивной площадке»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Прогулка: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Подвижные</a:t>
                      </a:r>
                      <a:r>
                        <a:rPr lang="ru-RU" sz="1100" baseline="0" dirty="0" smtClean="0">
                          <a:effectLst/>
                        </a:rPr>
                        <a:t> игры на усмотрение воспитателя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Вечер: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Бодрящая гимнастика, дорожка здоровья, закаливающие процедуры- обширное умывание, полоскание горла холодной водой.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«Вечер игр и забав».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70" marR="376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7.00-8.00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8.10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9.50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15.00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15.45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70" marR="376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Инструктор по </a:t>
                      </a:r>
                      <a:r>
                        <a:rPr lang="ru-RU" sz="1100" dirty="0" err="1" smtClean="0">
                          <a:effectLst/>
                        </a:rPr>
                        <a:t>физо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Воспитатель </a:t>
                      </a:r>
                      <a:r>
                        <a:rPr lang="ru-RU" sz="1100" dirty="0">
                          <a:effectLst/>
                        </a:rPr>
                        <a:t>изо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err="1">
                          <a:effectLst/>
                        </a:rPr>
                        <a:t>Пом.воспит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Воспитатель</a:t>
                      </a:r>
                      <a:endParaRPr lang="ru-RU" sz="1000" dirty="0">
                        <a:effectLst/>
                      </a:endParaRPr>
                    </a:p>
                  </a:txBody>
                  <a:tcPr marL="37670" marR="3767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98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314479"/>
              </p:ext>
            </p:extLst>
          </p:nvPr>
        </p:nvGraphicFramePr>
        <p:xfrm>
          <a:off x="539552" y="260649"/>
          <a:ext cx="8280918" cy="57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5490"/>
                <a:gridCol w="4189344"/>
                <a:gridCol w="1398178"/>
                <a:gridCol w="1797906"/>
              </a:tblGrid>
              <a:tr h="57606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6-7лет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13 гр.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53" marR="309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Утро: рассматривание картины «Дети играют  в </a:t>
                      </a:r>
                      <a:r>
                        <a:rPr lang="ru-RU" sz="1200" dirty="0" err="1" smtClean="0">
                          <a:effectLst/>
                        </a:rPr>
                        <a:t>баскетб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Игра с мячом  «Назови ласково»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Утренняя гимнастика «Ритмика для ребят»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Занятия: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1.Познавательное «Познай себя»- «Скелет»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</a:rPr>
                        <a:t>Квест</a:t>
                      </a:r>
                      <a:r>
                        <a:rPr lang="ru-RU" sz="1200" baseline="0" dirty="0" smtClean="0">
                          <a:effectLst/>
                        </a:rPr>
                        <a:t> Правила для здорового образа жизни.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Прогулка</a:t>
                      </a:r>
                      <a:r>
                        <a:rPr lang="ru-RU" sz="1200" dirty="0">
                          <a:effectLst/>
                        </a:rPr>
                        <a:t>: Беседа-размышление «Что такое здоровый образ жизни</a:t>
                      </a:r>
                      <a:r>
                        <a:rPr lang="ru-RU" sz="1200" dirty="0" smtClean="0">
                          <a:effectLst/>
                        </a:rPr>
                        <a:t>».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Динамический час из игровых упражнений- «Догони пару», «Перепрыгни- не задень», «Пробеги змейкой». Самостоятельно игровая деятельность.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Вечер: Бодрящая гимнастика и закаливающие процедуры.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Дид.игра</a:t>
                      </a:r>
                      <a:r>
                        <a:rPr lang="ru-RU" sz="1200" dirty="0">
                          <a:effectLst/>
                        </a:rPr>
                        <a:t> «Загадки </a:t>
                      </a:r>
                      <a:r>
                        <a:rPr lang="ru-RU" sz="1200" dirty="0" err="1">
                          <a:effectLst/>
                        </a:rPr>
                        <a:t>Мойдодыра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53" marR="309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7.00-8.00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8.20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9.00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10.00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11.00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11.30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15.00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15.45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53" marR="309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инструктор по </a:t>
                      </a:r>
                      <a:r>
                        <a:rPr lang="ru-RU" sz="1200" dirty="0" err="1" smtClean="0">
                          <a:effectLst/>
                        </a:rPr>
                        <a:t>физо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Воспитатель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Инструктор по </a:t>
                      </a:r>
                      <a:r>
                        <a:rPr lang="ru-RU" sz="1200" dirty="0" err="1" smtClean="0">
                          <a:effectLst/>
                        </a:rPr>
                        <a:t>физо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Медсестра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Воспитатель изо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Муз.рук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Воспитатель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Воспитатель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53" marR="309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40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7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555063"/>
              </p:ext>
            </p:extLst>
          </p:nvPr>
        </p:nvGraphicFramePr>
        <p:xfrm>
          <a:off x="251520" y="332656"/>
          <a:ext cx="8568951" cy="6192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638"/>
                <a:gridCol w="4335062"/>
                <a:gridCol w="1446811"/>
                <a:gridCol w="1860440"/>
              </a:tblGrid>
              <a:tr h="61926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6-7лет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14 гр.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35" marR="349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Утро: рассматривание картин в альбоме «Здоровье в наших руках». Массаж ушных раковин.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Оздоровительная игра «Цапля».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Утренняя гимнастика «Ритмика для детей»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Занятия: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1.Лепка «Спортивный праздник»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2Спортивное</a:t>
                      </a:r>
                      <a:r>
                        <a:rPr lang="ru-RU" sz="1050" baseline="0" dirty="0" smtClean="0">
                          <a:effectLst/>
                        </a:rPr>
                        <a:t> развлечение </a:t>
                      </a:r>
                      <a:r>
                        <a:rPr lang="ru-RU" sz="1050" baseline="0" dirty="0" err="1" smtClean="0">
                          <a:effectLst/>
                        </a:rPr>
                        <a:t>Квест</a:t>
                      </a:r>
                      <a:r>
                        <a:rPr lang="ru-RU" sz="1050" baseline="0" dirty="0" smtClean="0">
                          <a:effectLst/>
                        </a:rPr>
                        <a:t> Правила здорового образа жизни.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3.Пальчиковая </a:t>
                      </a:r>
                      <a:r>
                        <a:rPr lang="ru-RU" sz="1100" dirty="0">
                          <a:effectLst/>
                        </a:rPr>
                        <a:t>гимнастика (штриховка)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Прогулка: </a:t>
                      </a:r>
                      <a:r>
                        <a:rPr lang="ru-RU" sz="1100" dirty="0" smtClean="0">
                          <a:effectLst/>
                        </a:rPr>
                        <a:t>Подвижные игры </a:t>
                      </a:r>
                      <a:endParaRPr lang="ru-RU" sz="1050" b="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effectLst/>
                        </a:rPr>
                        <a:t>Самостоятельно игровая деятельность.</a:t>
                      </a:r>
                      <a:endParaRPr lang="ru-RU" sz="1050" b="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effectLst/>
                        </a:rPr>
                        <a:t>Вечер:</a:t>
                      </a:r>
                      <a:endParaRPr lang="ru-RU" sz="1050" b="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Бодрящая гимнастика, закаливающие мероприятия.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Спортивный досуг «Длинная и короткая скакалочка».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35" marR="349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7.00-8.00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8.20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9.00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10.00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11.00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15.00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15.45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35" marR="349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Воспитатель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Инструктор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Воспитатель </a:t>
                      </a:r>
                      <a:r>
                        <a:rPr lang="ru-RU" sz="1100" dirty="0">
                          <a:effectLst/>
                        </a:rPr>
                        <a:t>изо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Психолог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Воспитатели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воспитатель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Воспитатель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35" marR="349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708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03"/>
            <a:ext cx="9144000" cy="68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r="13142"/>
          <a:stretch/>
        </p:blipFill>
        <p:spPr>
          <a:xfrm>
            <a:off x="224610" y="2132856"/>
            <a:ext cx="6075582" cy="3978297"/>
          </a:xfrm>
        </p:spPr>
      </p:pic>
      <p:sp>
        <p:nvSpPr>
          <p:cNvPr id="5" name="TextBox 4"/>
          <p:cNvSpPr txBox="1"/>
          <p:nvPr/>
        </p:nvSpPr>
        <p:spPr>
          <a:xfrm>
            <a:off x="6311687" y="2564904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Утро начинается с </a:t>
            </a:r>
            <a:r>
              <a:rPr lang="ru-RU" sz="2400" b="1" dirty="0" err="1" smtClean="0">
                <a:solidFill>
                  <a:srgbClr val="FF0000"/>
                </a:solidFill>
              </a:rPr>
              <a:t>флешмоба</a:t>
            </a:r>
            <a:r>
              <a:rPr lang="ru-RU" sz="2400" b="1" dirty="0" smtClean="0">
                <a:solidFill>
                  <a:srgbClr val="FF0000"/>
                </a:solidFill>
              </a:rPr>
              <a:t> с родителями и детьми подготовительной группы.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«Делайте -</a:t>
            </a:r>
            <a:r>
              <a:rPr lang="ru-RU" sz="2400" b="1" dirty="0" err="1" smtClean="0">
                <a:solidFill>
                  <a:srgbClr val="FF0000"/>
                </a:solidFill>
              </a:rPr>
              <a:t>зарядук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97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1027</Words>
  <Application>Microsoft Office PowerPoint</Application>
  <PresentationFormat>Экран (4:3)</PresentationFormat>
  <Paragraphs>346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Александр</cp:lastModifiedBy>
  <cp:revision>15</cp:revision>
  <dcterms:created xsi:type="dcterms:W3CDTF">2022-02-04T07:34:18Z</dcterms:created>
  <dcterms:modified xsi:type="dcterms:W3CDTF">2022-02-11T16:15:13Z</dcterms:modified>
</cp:coreProperties>
</file>